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60" r:id="rId3"/>
    <p:sldId id="261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>
        <p:scale>
          <a:sx n="75" d="100"/>
          <a:sy n="75" d="100"/>
        </p:scale>
        <p:origin x="3432" y="20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5DAE5E-2263-4E81-8F1E-0A05FD199242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E4C0-031E-4EE0-9154-9709A0B5E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577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F7723-326E-44DD-B40B-8D19B4DEC7B4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142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A184CA-00A7-4CAB-8E2E-C4D9EA36E1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00C9DBF-77D5-43E6-B5F0-C1E4BD4353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1B321B-F2D6-47F8-9841-A9C7F74AD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EFE2AB-45CE-4BBA-800F-A1F728860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8F1072-0987-4C2D-BD69-56FDE2360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132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7A032F-6788-4975-B06B-A11571EF2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126CC0E-C52A-42CD-A264-53FEE0BE18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A47BA2-A797-4417-AAF0-8304ACECB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926C03-2019-4A72-A2D0-168C997E0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FA63BC-677E-4ECF-B5ED-67D5D537D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856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E64C9B9-987B-4E1F-83ED-5E3CA71CA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24B9B39-66E2-4489-B83A-D3AAAE1D39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59363A-825A-4736-9F51-59624CF47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0A34E4-344F-4A6B-9B1D-65C3695DF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9241EC-C0DF-4F26-8A4E-86EA4E4D5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766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74707-77A2-4825-A987-46EEFD727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FBFF22-A40C-4B82-83DE-2DE7D331C3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4C0F9C-CD8B-48DD-BBD1-C4A7DC18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6574E7-5C92-4FAE-8E24-207B61B22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BFE4A5-550E-4625-905B-3B4E6218C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00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BEE65-2D94-45AE-B93C-7AD5774E3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9B9503-D95F-4303-A211-FC9DB3BD5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41E7E5-D643-4505-8C5B-DC4FC38DD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B375ED-DC8B-4258-85FD-FD0C41E79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745041-EDBA-4473-9F7B-BBCF763CB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952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AE13F3-A45E-4904-A85D-4D0352F82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0C4461-8623-472B-943E-268621A2C3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FD7EAB-75DB-4903-A85E-17DC5729D9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12B08F-4C0E-444E-9D8F-ED87CCA48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47C18F8-1552-4ED9-9F81-27192BBB2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8CC4A7-C6C6-4A6E-9395-5ABDCC113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335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46962F-6136-4C9C-BF62-E7AF9A51B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06701E-B363-4528-9940-34585D489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325C2A0-C513-4472-A59D-6FDE946AFD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40D298E-0E83-4CA5-8D81-FD9BC3E8E6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1768788-891A-4C4C-B9D7-606BDE8784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001A09A-7049-429F-9AA4-587B7AAD9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4E62033-0A2D-4E62-9E79-C7783B4EF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7850D03-4C4F-415D-AD1F-EB2F22AE5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631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C1CCC5-7731-4FE0-8BE4-1C7CBD0A0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240ABFB-83DA-4CC2-980F-C50CE63C9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45FAB93-1BAC-416C-AA32-86D429E68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F5494B-4BAE-4CA2-9AC3-8C3D875A0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601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F74A0A3-21BF-4030-B5C6-E323114D1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243D532-C706-4944-BB9B-F958173F9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F6E4DA-5C1C-485F-A35B-0337DD3D2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06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0CB0CE-8781-40E5-93D4-F3661AF55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E8C74F-CA8C-4FEB-BA36-10DFE6DD5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BCC6811-3DB9-48A6-9502-BE958E2443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2AAC50F-9168-404E-AB83-7258C5D1C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B17595-D1A6-457C-9972-09687B02D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5E00FD-6F01-4CB9-ACAD-0FFFA8EC2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1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1B0545-314D-4134-9F79-4F92F21AC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FC33D52-8C46-470F-A140-6C8222859B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BDE79E-39D4-43D5-AB5E-044AD31504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2B04F9D-7BAB-44BC-8719-82C2FFEF1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2D4542-CCAA-4A94-8690-A3251B59E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BA49656-264C-4DD7-96C3-7271ACEFC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19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91FBAC-B8CE-479F-B3EC-BAC626335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60A930D-40F3-4A5E-8A80-FB7FF047BE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EBCA73-F4EF-4D69-8C2C-9F0E34D300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57687-08BE-41D7-9BCA-1B7F5BCE14F8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776A16-98D5-4CA5-8154-3FFF44A7E3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59EC28-4E73-43F9-B7E1-DF5EFF436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8FE50-2B0E-410F-86BA-A542BA538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354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8" y="3419294"/>
            <a:ext cx="12192000" cy="80375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828800" y="3933056"/>
            <a:ext cx="8534400" cy="64807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tx1"/>
                </a:solidFill>
                <a:latin typeface="Franklin Gothic Medium Cond" pitchFamily="34" charset="0"/>
              </a:rPr>
              <a:t>Инструкция по использованию фотометрии для столбиков </a:t>
            </a:r>
            <a:r>
              <a:rPr lang="en-US" sz="2400" dirty="0">
                <a:solidFill>
                  <a:schemeClr val="tx1"/>
                </a:solidFill>
                <a:latin typeface="Franklin Gothic Medium Cond" pitchFamily="34" charset="0"/>
              </a:rPr>
              <a:t>SKIVA ROTO</a:t>
            </a:r>
            <a:endParaRPr lang="ru-RU" sz="2400" dirty="0">
              <a:solidFill>
                <a:schemeClr val="tx1"/>
              </a:solidFill>
              <a:latin typeface="Franklin Gothic Medium Cond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724" y="2132857"/>
            <a:ext cx="4992553" cy="74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8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CCB85975-F80E-4880-8852-BB2F00236B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1905" y="2251150"/>
            <a:ext cx="2062113" cy="231059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5183440-836B-4F4D-A03D-2A576AE535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178" y="610906"/>
            <a:ext cx="1562100" cy="5905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E2FC99-CB3D-498B-A1EF-8DC203D52B7C}"/>
              </a:ext>
            </a:extLst>
          </p:cNvPr>
          <p:cNvSpPr txBox="1"/>
          <p:nvPr/>
        </p:nvSpPr>
        <p:spPr>
          <a:xfrm>
            <a:off x="145464" y="2806604"/>
            <a:ext cx="123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H1 = 1.75</a:t>
            </a:r>
            <a:r>
              <a:rPr lang="ru-RU" i="1" dirty="0"/>
              <a:t>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FD4B87-ADE6-494C-A975-76850A7ECBC0}"/>
              </a:ext>
            </a:extLst>
          </p:cNvPr>
          <p:cNvSpPr txBox="1"/>
          <p:nvPr/>
        </p:nvSpPr>
        <p:spPr>
          <a:xfrm>
            <a:off x="159610" y="2068355"/>
            <a:ext cx="123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</a:t>
            </a:r>
            <a:r>
              <a:rPr lang="ru-RU" i="1" dirty="0"/>
              <a:t>2</a:t>
            </a:r>
            <a:r>
              <a:rPr lang="en-US" i="1" dirty="0"/>
              <a:t> = </a:t>
            </a:r>
            <a:r>
              <a:rPr lang="ru-RU" i="1" dirty="0"/>
              <a:t>2,25м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582745-7DD0-4741-B42B-8D71AD650348}"/>
              </a:ext>
            </a:extLst>
          </p:cNvPr>
          <p:cNvSpPr txBox="1"/>
          <p:nvPr/>
        </p:nvSpPr>
        <p:spPr>
          <a:xfrm>
            <a:off x="167340" y="1207227"/>
            <a:ext cx="123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</a:t>
            </a:r>
            <a:r>
              <a:rPr lang="ru-RU" i="1" dirty="0"/>
              <a:t>3</a:t>
            </a:r>
            <a:r>
              <a:rPr lang="en-US" i="1" dirty="0"/>
              <a:t> = </a:t>
            </a:r>
            <a:r>
              <a:rPr lang="ru-RU" i="1" dirty="0"/>
              <a:t>2</a:t>
            </a:r>
            <a:r>
              <a:rPr lang="en-US" i="1" dirty="0"/>
              <a:t>.75</a:t>
            </a:r>
            <a:r>
              <a:rPr lang="ru-RU" i="1" dirty="0"/>
              <a:t>м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60FBA0D-F733-47BF-BD78-F26D994189D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1E1E1"/>
              </a:clrFrom>
              <a:clrTo>
                <a:srgbClr val="E1E1E1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66309" y="2991270"/>
            <a:ext cx="1330245" cy="18955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76E25B-4A3B-4816-B90B-BBD62BA87AB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1E1E1"/>
              </a:clrFrom>
              <a:clrTo>
                <a:srgbClr val="E1E1E1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0455" y="2127175"/>
            <a:ext cx="1330245" cy="18955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F7921AE-DC02-48BE-984D-9CDC8E3941E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1E1E1"/>
              </a:clrFrom>
              <a:clrTo>
                <a:srgbClr val="E1E1E1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0455" y="1236794"/>
            <a:ext cx="1330245" cy="189559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084FE96-5619-4FD9-9BA5-E657460601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8992" y="2243594"/>
            <a:ext cx="3538008" cy="403466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B46658D-F20B-4F5C-893B-56AEB94695A4}"/>
              </a:ext>
            </a:extLst>
          </p:cNvPr>
          <p:cNvSpPr txBox="1"/>
          <p:nvPr/>
        </p:nvSpPr>
        <p:spPr>
          <a:xfrm>
            <a:off x="2910700" y="126524"/>
            <a:ext cx="74525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FF0000"/>
                </a:solidFill>
              </a:rPr>
              <a:t>В общем случае можно использовать  фотометрический файл. </a:t>
            </a:r>
            <a:endParaRPr lang="en-US" i="1" dirty="0">
              <a:solidFill>
                <a:srgbClr val="FF0000"/>
              </a:solidFill>
            </a:endParaRPr>
          </a:p>
          <a:p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Light module_ SKIVA ROTO 14W L 4000K Ra80 3000x200(1!3)mm</a:t>
            </a:r>
            <a:r>
              <a:rPr lang="ru-RU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BL</a:t>
            </a:r>
          </a:p>
          <a:p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Light module_ SKIVA ROTO 14W L 4000K Ra80 3000x200(1!3)mm</a:t>
            </a:r>
            <a:r>
              <a:rPr lang="ru-RU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GR</a:t>
            </a:r>
          </a:p>
          <a:p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Light module_ SKIVA ROTO 14W L 3000K Ra80 3000x200(1!3)mm</a:t>
            </a:r>
            <a:r>
              <a:rPr lang="ru-RU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BL</a:t>
            </a:r>
          </a:p>
          <a:p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Light module_ SKIVA ROTO 14W L 3000K Ra80 3000x200(1!3)mm</a:t>
            </a:r>
            <a:r>
              <a:rPr lang="ru-RU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GR</a:t>
            </a:r>
            <a:endParaRPr lang="en-US" sz="1600" b="0" i="0" u="none" strike="noStrike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r>
              <a:rPr lang="ru-RU" sz="1600" i="1" dirty="0"/>
              <a:t>Монтажные высоты указаны на рис. ниже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9CFB33-857A-4324-9B43-56D082179034}"/>
              </a:ext>
            </a:extLst>
          </p:cNvPr>
          <p:cNvSpPr txBox="1"/>
          <p:nvPr/>
        </p:nvSpPr>
        <p:spPr>
          <a:xfrm>
            <a:off x="2985905" y="174518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/>
              <a:t>«смотрят в одну сторону»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AEF5F1E-45B4-4E6E-9AEF-8C681745CF18}"/>
              </a:ext>
            </a:extLst>
          </p:cNvPr>
          <p:cNvSpPr txBox="1"/>
          <p:nvPr/>
        </p:nvSpPr>
        <p:spPr>
          <a:xfrm>
            <a:off x="6956987" y="1745189"/>
            <a:ext cx="49628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/>
              <a:t>Различные варианты поворотов световых модулей:</a:t>
            </a:r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B25D2E9-829E-4674-B7C6-D914A4EE1879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6987" y="3713898"/>
            <a:ext cx="2124918" cy="220315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81FAE2B-FC65-4161-A429-85F6A86E91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37733" y="4581196"/>
            <a:ext cx="2011985" cy="220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97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C6C712-D478-4D33-9303-4962846A0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529" y="476250"/>
            <a:ext cx="1562100" cy="5905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967026-FEC7-4C23-9193-51226C9B3971}"/>
              </a:ext>
            </a:extLst>
          </p:cNvPr>
          <p:cNvSpPr txBox="1"/>
          <p:nvPr/>
        </p:nvSpPr>
        <p:spPr>
          <a:xfrm>
            <a:off x="246589" y="1805712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h= </a:t>
            </a:r>
            <a:r>
              <a:rPr lang="ru-RU" i="1" dirty="0"/>
              <a:t>2,35м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A970356-F5B9-430F-A4A4-C0D52764A6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1E1E1"/>
              </a:clrFrom>
              <a:clrTo>
                <a:srgbClr val="E1E1E1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9806" y="1992519"/>
            <a:ext cx="1330245" cy="189559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065E1D3-7AD4-42FC-9E42-F82FC4131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6307" y="2345742"/>
            <a:ext cx="3880769" cy="447415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C5F039-4250-4361-A97D-BA160BD8C566}"/>
              </a:ext>
            </a:extLst>
          </p:cNvPr>
          <p:cNvSpPr txBox="1"/>
          <p:nvPr/>
        </p:nvSpPr>
        <p:spPr>
          <a:xfrm>
            <a:off x="3060635" y="495300"/>
            <a:ext cx="702310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solidFill>
                  <a:srgbClr val="FF0000"/>
                </a:solidFill>
              </a:rPr>
              <a:t>Если все модули «смотрят в одну сторону», то можно использовать  фотометрический файлы</a:t>
            </a:r>
          </a:p>
          <a:p>
            <a:pPr algn="ctr"/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SKIVA ROTO 42W L 4000K Ra80 3000x200(3)mm</a:t>
            </a:r>
            <a:r>
              <a:rPr lang="ru-RU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BL</a:t>
            </a:r>
          </a:p>
          <a:p>
            <a:pPr algn="ctr"/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SKIVA ROTO 42W L 4000K Ra80 3000x200(3)mm</a:t>
            </a:r>
            <a:r>
              <a:rPr lang="ru-RU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GR</a:t>
            </a:r>
            <a:endParaRPr lang="ru-RU" sz="1600" b="0" i="0" u="none" strike="noStrike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ctr"/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SKIVA ROTO 42W L </a:t>
            </a:r>
            <a:r>
              <a:rPr lang="ru-RU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3</a:t>
            </a:r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000K Ra80 3000x200(3)mm</a:t>
            </a:r>
            <a:r>
              <a:rPr lang="ru-RU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BL</a:t>
            </a:r>
          </a:p>
          <a:p>
            <a:pPr algn="ctr"/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SKIVA ROTO 42W L </a:t>
            </a:r>
            <a:r>
              <a:rPr lang="ru-RU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3</a:t>
            </a:r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000K Ra80 3000x200(3)mm</a:t>
            </a:r>
            <a:r>
              <a:rPr lang="ru-RU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sz="1600" b="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GR</a:t>
            </a:r>
            <a:endParaRPr lang="ru-RU" sz="1600" b="0" i="0" u="none" strike="noStrike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ctr"/>
            <a:endParaRPr lang="ru-RU" sz="1800" b="0" i="0" u="none" strike="noStrike" baseline="0" dirty="0">
              <a:latin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A86B8F-39BA-45D9-9267-381834DB772A}"/>
              </a:ext>
            </a:extLst>
          </p:cNvPr>
          <p:cNvSpPr txBox="1"/>
          <p:nvPr/>
        </p:nvSpPr>
        <p:spPr>
          <a:xfrm>
            <a:off x="6051485" y="2530408"/>
            <a:ext cx="1168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h = 2.35</a:t>
            </a:r>
            <a:r>
              <a:rPr lang="ru-RU" i="1" dirty="0">
                <a:solidFill>
                  <a:schemeClr val="bg1"/>
                </a:solidFill>
              </a:rPr>
              <a:t>м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375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165</Words>
  <Application>Microsoft Office PowerPoint</Application>
  <PresentationFormat>Широкоэкранный</PresentationFormat>
  <Paragraphs>20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Franklin Gothic Medium Cond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Ильина</dc:creator>
  <cp:lastModifiedBy>ekaterina ilina</cp:lastModifiedBy>
  <cp:revision>12</cp:revision>
  <dcterms:created xsi:type="dcterms:W3CDTF">2023-11-01T15:44:28Z</dcterms:created>
  <dcterms:modified xsi:type="dcterms:W3CDTF">2025-03-31T11:13:26Z</dcterms:modified>
</cp:coreProperties>
</file>