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0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C063B-F2AB-4D87-84E7-9539DAF3CB71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A7A66-FCEB-4FF6-9DB6-FBEE9437D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342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F7723-326E-44DD-B40B-8D19B4DEC7B4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14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5051A-E5C6-4650-B1A4-8F74389A39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3EDDBC-4F45-453E-898B-ED4E314FA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4BC8A3-8987-4772-9035-BE68E4F3A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F3518F-BAAB-4625-BC6A-C8DD15D1E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6B4F2F-55F5-4511-9CC3-F4DCFEE49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829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3BCAC5-FB3A-4FC4-8BA8-DE660191D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F57D7F-1C0B-4FA3-AE2A-59B40161F3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32E8B1-9589-4E61-9EDC-CEDF58FE9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00DAD1-708C-470F-A351-266EBC542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D82307-CFB3-4BCB-941A-84DA514DD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203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9C6063C-7109-473A-9140-674B5CB67E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F0FCC3B-0599-4B1F-BB2A-4FA62D3C5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3F318-B2D9-4080-91D6-20A322EE4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D19F5B-27D1-4AE9-9639-926CF1642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F07691-A32A-42BB-A43E-C0481AAEE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898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23ED4-2F3A-4575-A651-B949B583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9A51BC-3A36-4A97-93C3-CA497932D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01BBC5-37DE-4D1C-B5B7-05E1E8464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EF8AD2-EC2C-4BD4-84AD-090EDAF77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70CE96-2A79-43B6-A17C-AC5E344C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56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8A084-B799-4F61-BAA4-4FC680C71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1E5B56-A18D-4DF3-86DA-25F9EE2FA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DA13BD-F204-4790-A326-E8ABB5E35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2A2531-FEA7-4E78-934E-290FD4434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850EC3-50F7-4DB0-9704-11A4065F5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06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ACBBA-1175-414C-9D70-F37DF2581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8C9E28-38E7-4333-9FB3-F999EC535B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43DFD9-560A-4E82-A0D6-C46A45770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3F62E83-4907-4498-ACF8-589DF624E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37C687-F6D6-4842-A134-D86F20F9C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BAB127-795A-441B-A655-125BF4CE4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86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A312D3-1E7A-438C-8A6F-4B4A08CE7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813C71-2029-4D6C-8869-CF33EE132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0C471E9-4225-4D53-A75F-01024EED3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1D382F2-DBBC-4B09-BF91-440D493912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A159DD5-98A0-423D-B90E-7A65586CAB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A149A30-EDAF-4B5A-A4E4-19AB33FB7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00B98AA-093C-4F7C-B6DE-2FE3002E5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4904F5-58CE-461E-9B6B-52555AA4E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64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32B391-C60F-4675-A2B6-292010544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3DA93AA-C4B2-4194-915D-EAE34FD3C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59E267-6729-4D7E-A76B-4472396F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13BE841-C11A-4A5B-AF42-4BC190426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887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05E1221-DAF7-4CC0-A4E3-FD90B201B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48E4CC-6D29-4F7E-96FF-5B148A872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601718-CA29-4AD8-AB81-AA7C5900F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058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E19EC-C610-40F6-839B-0EA2D100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260DAC-6A6E-4586-A30F-53A285C4C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370707-20EA-44AE-A6D7-5FEFBF4A25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0FC4AB-9223-4CA0-8F64-CD0E2810F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1705CC-A92A-45AA-AFB0-3910E4091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30A47B-6B68-4350-BE09-917BFECB4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904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035BDC-1E54-4822-BA40-645ED4CFC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59D02AB-346B-4172-9F0B-4D3C0A810C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3066003-A350-4195-B7EB-266DE292B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3CB1CD-2296-43DE-8AEF-129E5EDF0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DD3631-1381-4C12-8F48-3F835FCA8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679502-2AAB-4A58-B955-44C26EAEA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421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A47DB-BD98-40B6-A414-31033D2AE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7A0438-ADE6-4614-B7DD-CB5489FA5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F2B41-9BE9-40A6-8234-BBF2442D9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241BF-8E34-4819-9E42-BB0814D9CDE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7FDE2A-84BF-47E7-8EC3-9622197CE0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B4F822-7EBE-4F53-AFC7-4BC239B69F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36AC5-D745-4736-9898-280F2961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382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8" y="3419294"/>
            <a:ext cx="12192000" cy="80375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828800" y="3933055"/>
            <a:ext cx="8534400" cy="106678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  <a:latin typeface="Franklin Gothic Medium Cond" pitchFamily="34" charset="0"/>
              </a:rPr>
              <a:t>Инструкция по использованию фотометрии для серий светильников </a:t>
            </a:r>
            <a:r>
              <a:rPr lang="en-US" sz="2400" dirty="0"/>
              <a:t>ROLLING OPTIC F </a:t>
            </a:r>
            <a:endParaRPr lang="ru-RU" sz="2400" dirty="0">
              <a:solidFill>
                <a:schemeClr val="tx1"/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4" y="2132857"/>
            <a:ext cx="4992553" cy="7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3BB01D-3405-4B51-A05E-4CE983E97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93" y="2402019"/>
            <a:ext cx="3180606" cy="40638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0CA557-C2BD-4C30-8433-02EAF62690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12"/>
          <a:stretch/>
        </p:blipFill>
        <p:spPr>
          <a:xfrm>
            <a:off x="8156027" y="1410172"/>
            <a:ext cx="3496052" cy="43434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A47F21-DAAB-4C97-97CB-6AD92E4521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989723" y="1581333"/>
            <a:ext cx="1878082" cy="29348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02C172-3F72-4079-A05F-345043F90D4D}"/>
              </a:ext>
            </a:extLst>
          </p:cNvPr>
          <p:cNvSpPr txBox="1"/>
          <p:nvPr/>
        </p:nvSpPr>
        <p:spPr>
          <a:xfrm>
            <a:off x="4587817" y="2008590"/>
            <a:ext cx="1262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Вид сверху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B7159F-5C17-4530-98FF-9203BA55F7DE}"/>
              </a:ext>
            </a:extLst>
          </p:cNvPr>
          <p:cNvSpPr txBox="1"/>
          <p:nvPr/>
        </p:nvSpPr>
        <p:spPr>
          <a:xfrm>
            <a:off x="873016" y="1931562"/>
            <a:ext cx="1262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Вид сбоку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E1FAD92-6C2E-44FA-B175-48F61D1C6A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6673" y="4706845"/>
            <a:ext cx="2505231" cy="11075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1F562E-584F-4405-A2EC-C332C5B44372}"/>
              </a:ext>
            </a:extLst>
          </p:cNvPr>
          <p:cNvSpPr txBox="1"/>
          <p:nvPr/>
        </p:nvSpPr>
        <p:spPr>
          <a:xfrm>
            <a:off x="4606673" y="4121907"/>
            <a:ext cx="2301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Параметры для вставки </a:t>
            </a:r>
          </a:p>
          <a:p>
            <a:r>
              <a:rPr lang="ru-RU" sz="1600" dirty="0"/>
              <a:t>светового модуля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8D195D-C23D-4C7D-AC9C-9F0A0F819565}"/>
              </a:ext>
            </a:extLst>
          </p:cNvPr>
          <p:cNvSpPr txBox="1"/>
          <p:nvPr/>
        </p:nvSpPr>
        <p:spPr>
          <a:xfrm>
            <a:off x="2473786" y="2906089"/>
            <a:ext cx="1745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Световой модуль </a:t>
            </a:r>
            <a:r>
              <a:rPr lang="en-US" sz="1600" dirty="0"/>
              <a:t>ROLLING OPTIC F 62W 3000K Ra90</a:t>
            </a:r>
            <a:endParaRPr lang="ru-RU" sz="1600" dirty="0"/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CC7EF75-003C-4A64-9028-EDFF643C6254}"/>
              </a:ext>
            </a:extLst>
          </p:cNvPr>
          <p:cNvCxnSpPr>
            <a:cxnSpLocks/>
          </p:cNvCxnSpPr>
          <p:nvPr/>
        </p:nvCxnSpPr>
        <p:spPr>
          <a:xfrm flipH="1" flipV="1">
            <a:off x="2100021" y="2629447"/>
            <a:ext cx="485516" cy="376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843B870-805B-49E9-8C43-D090AD9C0D84}"/>
              </a:ext>
            </a:extLst>
          </p:cNvPr>
          <p:cNvSpPr txBox="1"/>
          <p:nvPr/>
        </p:nvSpPr>
        <p:spPr>
          <a:xfrm>
            <a:off x="1224668" y="4922079"/>
            <a:ext cx="36388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Опора </a:t>
            </a:r>
            <a:r>
              <a:rPr lang="en-US" sz="1600" dirty="0"/>
              <a:t>ROLLING OPTIC F</a:t>
            </a:r>
            <a:endParaRPr lang="ru-RU" sz="1600" dirty="0"/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09728C71-2728-4A11-B461-1D3A2F175350}"/>
              </a:ext>
            </a:extLst>
          </p:cNvPr>
          <p:cNvCxnSpPr>
            <a:cxnSpLocks/>
          </p:cNvCxnSpPr>
          <p:nvPr/>
        </p:nvCxnSpPr>
        <p:spPr>
          <a:xfrm flipH="1" flipV="1">
            <a:off x="922860" y="4638140"/>
            <a:ext cx="316779" cy="3280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83044FF-D91E-471F-927B-DD5F84C8F8DE}"/>
              </a:ext>
            </a:extLst>
          </p:cNvPr>
          <p:cNvSpPr txBox="1"/>
          <p:nvPr/>
        </p:nvSpPr>
        <p:spPr>
          <a:xfrm>
            <a:off x="3589657" y="19779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вставлять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IES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файл в </a:t>
            </a:r>
            <a:r>
              <a:rPr lang="en-US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Dialux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EVO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650947-66C7-45B1-BA40-FA1B69E34B81}"/>
              </a:ext>
            </a:extLst>
          </p:cNvPr>
          <p:cNvSpPr txBox="1"/>
          <p:nvPr/>
        </p:nvSpPr>
        <p:spPr>
          <a:xfrm>
            <a:off x="873016" y="64040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/>
              <a:t>Фотометрические файлы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9923933-C7BC-41F8-AD69-3DD5E71293A1}"/>
              </a:ext>
            </a:extLst>
          </p:cNvPr>
          <p:cNvSpPr txBox="1"/>
          <p:nvPr/>
        </p:nvSpPr>
        <p:spPr>
          <a:xfrm>
            <a:off x="873016" y="963987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ROLLING OPTIC F 62W 3000K Ra90 15° T75 1281х350х2000mm BLK</a:t>
            </a:r>
            <a:r>
              <a:rPr lang="en-US" sz="1400" dirty="0"/>
              <a:t>.IES</a:t>
            </a:r>
          </a:p>
          <a:p>
            <a:r>
              <a:rPr lang="ru-RU" sz="1400" dirty="0"/>
              <a:t>ROLLING OPTIC F 62W </a:t>
            </a:r>
            <a:r>
              <a:rPr lang="en-US" sz="1400" dirty="0"/>
              <a:t>4</a:t>
            </a:r>
            <a:r>
              <a:rPr lang="ru-RU" sz="1400" dirty="0"/>
              <a:t>000K Ra90 </a:t>
            </a:r>
            <a:r>
              <a:rPr lang="en-US" sz="1400" dirty="0"/>
              <a:t>15</a:t>
            </a:r>
            <a:r>
              <a:rPr lang="ru-RU" sz="1400" dirty="0"/>
              <a:t>° T75 1281х350х2000mm BLK</a:t>
            </a:r>
            <a:r>
              <a:rPr lang="en-US" sz="1400" dirty="0"/>
              <a:t>.IES</a:t>
            </a:r>
            <a:endParaRPr lang="ru-RU" sz="1400" dirty="0"/>
          </a:p>
          <a:p>
            <a:r>
              <a:rPr lang="ru-RU" sz="1400" dirty="0"/>
              <a:t>ROLLING OPTIC F 62W 3000K Ra90 5</a:t>
            </a:r>
            <a:r>
              <a:rPr lang="en-US" sz="1400" dirty="0"/>
              <a:t>0</a:t>
            </a:r>
            <a:r>
              <a:rPr lang="ru-RU" sz="1400" dirty="0"/>
              <a:t>° T75 1281х350х2000mm BLK</a:t>
            </a:r>
            <a:r>
              <a:rPr lang="en-US" sz="1400" dirty="0"/>
              <a:t>.IES</a:t>
            </a:r>
            <a:endParaRPr lang="ru-RU" sz="1400" dirty="0"/>
          </a:p>
          <a:p>
            <a:r>
              <a:rPr lang="ru-RU" sz="1400" dirty="0"/>
              <a:t>ROLLING OPTIC F 62W </a:t>
            </a:r>
            <a:r>
              <a:rPr lang="en-US" sz="1400" dirty="0"/>
              <a:t>4</a:t>
            </a:r>
            <a:r>
              <a:rPr lang="ru-RU" sz="1400" dirty="0"/>
              <a:t>000K Ra90 5</a:t>
            </a:r>
            <a:r>
              <a:rPr lang="en-US" sz="1400" dirty="0"/>
              <a:t>0</a:t>
            </a:r>
            <a:r>
              <a:rPr lang="ru-RU" sz="1400" dirty="0"/>
              <a:t>° T75 1281х350х2000mm BLK</a:t>
            </a:r>
            <a:r>
              <a:rPr lang="en-US" sz="1400" dirty="0"/>
              <a:t>.IES</a:t>
            </a:r>
            <a:endParaRPr lang="ru-RU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41C7236-B7CA-4133-9FAD-0474CC1926CF}"/>
              </a:ext>
            </a:extLst>
          </p:cNvPr>
          <p:cNvSpPr txBox="1"/>
          <p:nvPr/>
        </p:nvSpPr>
        <p:spPr>
          <a:xfrm>
            <a:off x="9904053" y="1746896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 = 2</a:t>
            </a:r>
            <a:r>
              <a:rPr lang="ru-RU" dirty="0">
                <a:solidFill>
                  <a:schemeClr val="bg1"/>
                </a:solidFill>
              </a:rPr>
              <a:t>м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BE60A96C-F525-4A22-8C85-4AB1A12EE731}"/>
              </a:ext>
            </a:extLst>
          </p:cNvPr>
          <p:cNvCxnSpPr>
            <a:cxnSpLocks/>
          </p:cNvCxnSpPr>
          <p:nvPr/>
        </p:nvCxnSpPr>
        <p:spPr>
          <a:xfrm flipV="1">
            <a:off x="714626" y="6030425"/>
            <a:ext cx="1" cy="4354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4080BCE0-374A-4199-B9EC-1A806449C6B6}"/>
              </a:ext>
            </a:extLst>
          </p:cNvPr>
          <p:cNvSpPr txBox="1"/>
          <p:nvPr/>
        </p:nvSpPr>
        <p:spPr>
          <a:xfrm>
            <a:off x="654379" y="6354770"/>
            <a:ext cx="36388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Точка отсчета (0;0;0)</a:t>
            </a:r>
          </a:p>
        </p:txBody>
      </p:sp>
    </p:spTree>
    <p:extLst>
      <p:ext uri="{BB962C8B-B14F-4D97-AF65-F5344CB8AC3E}">
        <p14:creationId xmlns:p14="http://schemas.microsoft.com/office/powerpoint/2010/main" val="563283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107</Words>
  <Application>Microsoft Office PowerPoint</Application>
  <PresentationFormat>Широкоэкранный</PresentationFormat>
  <Paragraphs>16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Franklin Gothic Medium Cond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Ильина</dc:creator>
  <cp:lastModifiedBy>Екатерина Ильина</cp:lastModifiedBy>
  <cp:revision>2</cp:revision>
  <dcterms:created xsi:type="dcterms:W3CDTF">2024-02-22T10:40:30Z</dcterms:created>
  <dcterms:modified xsi:type="dcterms:W3CDTF">2024-02-22T10:58:29Z</dcterms:modified>
</cp:coreProperties>
</file>