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6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3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02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68B3A4-14B9-43C2-BCA7-3477E43A153D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321C0C-F402-4CF4-BEC4-A0310B410A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3508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F7723-326E-44DD-B40B-8D19B4DEC7B4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7142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EFB11D-D71F-4AAF-B603-CFCFC0F6EC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82D0C96-7C1F-4CB6-BE03-170B731D3A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6702D70-1E1B-495A-8F09-190FE9FFB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87E6-15C9-449A-B90A-E39CB4017819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A257B0-E49E-43DA-968A-DF2D989DB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541622-4D35-4C76-BF9D-098A22C0F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D820A-C167-4926-ABDA-38F8D9675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48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847264-16CF-48D8-9122-59A1B7BF7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7825972-F657-439F-A539-9674BD8DCE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60A9B1-15AD-4A07-B588-AC5677C77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87E6-15C9-449A-B90A-E39CB4017819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13D7D88-1F52-4556-8EAE-623355F88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8B333E-6F08-4D28-95E2-28831CB9A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D820A-C167-4926-ABDA-38F8D9675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286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F8C6B98-0088-4B79-B56E-ED883C1DC1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F38E69E-9E25-4D5F-9633-FCC353CE87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CA3709-8268-4A30-91CE-D764937DB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87E6-15C9-449A-B90A-E39CB4017819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9B0CEF-2D8A-4814-959A-F40673F6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FEE3D5-677B-4BE3-B972-5419D0ED7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D820A-C167-4926-ABDA-38F8D9675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915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A411E0-6573-40D6-851F-285AB4B87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8C83E1-D7CF-48C9-B815-2196A02AD4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E4943A3-DC11-49F8-8AC8-00BCED301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87E6-15C9-449A-B90A-E39CB4017819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7B0579-0437-4DAE-849E-96D9FA62D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E7BEA-7242-4E80-BE06-878EF4FCB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D820A-C167-4926-ABDA-38F8D9675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442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86653E-83D9-408A-8487-20B90E008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FA12872-EED7-4764-99B5-C7A8F5A637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50567A-B7A2-4DA4-A84F-741560945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87E6-15C9-449A-B90A-E39CB4017819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157651-A892-40C8-823C-C6FDFB986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CE2922-88E3-4C24-85FA-E46DB0DB7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D820A-C167-4926-ABDA-38F8D9675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312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447D30-99BF-4308-A797-0C4BFBFFC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DF3739-5304-4BEE-BAAC-10D7447422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B3DFE99-3BBC-4489-B66F-33475351C2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B793FD2-712E-49DF-BD26-FDCA44014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87E6-15C9-449A-B90A-E39CB4017819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6C40906-8D28-49AF-9576-DB9B0AB3F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5ECE92-1B5B-4455-ADDF-EC7B3B08E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D820A-C167-4926-ABDA-38F8D9675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937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BD90A9-C809-4A44-A803-13ACBEDB7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EEFA9C3-98F5-4032-B4EE-65014C850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38E3803-47B8-4308-ACAD-756E1CA7F5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AA3DC8C-72E9-4050-8FA6-200BA844C8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1C5834D-EF4F-4DBD-9703-59CBA9AFDF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EDDD84E-E01A-4AF0-8033-9CF541350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87E6-15C9-449A-B90A-E39CB4017819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B3B00AC-EBCA-4553-8FEB-21246AA38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EA5AACB-E73F-4D2F-AFDE-46A75A9AF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D820A-C167-4926-ABDA-38F8D9675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015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81EB24-3ECD-4F72-90AF-97C16F448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6A76DA0-75F0-49E4-BA38-9B6F51A73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87E6-15C9-449A-B90A-E39CB4017819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BBA5BAF-B167-4424-9B12-E52DB7B31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D943C31-0301-48D9-B02C-34DD90333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D820A-C167-4926-ABDA-38F8D9675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927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DDACC23-4F56-48AE-BBE4-67E5D826E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87E6-15C9-449A-B90A-E39CB4017819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DE8C85E-6B27-4700-99E3-6E3E1C3CD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4148ACD-C070-4778-841E-670F0B045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D820A-C167-4926-ABDA-38F8D9675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3802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BEE124-1A5B-42C8-B5A8-7A8176CF1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0FDC3C-610B-4D50-A5A6-D1ED862BF5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93C5DEC-0810-4EB4-88D7-1D885CF560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98330D-784F-4C57-A98E-20CD6C33EF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87E6-15C9-449A-B90A-E39CB4017819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A598ECB-181A-4CBE-80F9-2BAC29A04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E44D2C7-57E9-4C94-8FDC-1D6D7CB5A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D820A-C167-4926-ABDA-38F8D9675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404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B03C5F-7A6A-4FF1-827C-2054AF343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D637660-6292-4EA6-9C0C-F79199AB60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B35BB01-245A-42CD-B9F0-B78479AC73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B18B4BF-032E-4989-8A7E-BCE3B5209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887E6-15C9-449A-B90A-E39CB4017819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75DE6C2-CF99-4172-9C26-E0A32B609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76C6D65-2E90-424F-A810-4FF6FC937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D820A-C167-4926-ABDA-38F8D9675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632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960D99-D291-4590-BA1A-4C07202C5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0C161B5-5BE4-411C-B2E5-E059878DE8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D088FB-9495-46BA-897E-A8886A7CFF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887E6-15C9-449A-B90A-E39CB4017819}" type="datetimeFigureOut">
              <a:rPr lang="ru-RU" smtClean="0"/>
              <a:t>03.11.2023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357D2D-1482-4CCB-9E9C-7E6699C656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560019-23AE-4E86-96FA-126CF98EF1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BD820A-C167-4926-ABDA-38F8D9675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237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8" y="3419294"/>
            <a:ext cx="12192000" cy="80375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828800" y="3933056"/>
            <a:ext cx="8534400" cy="64807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chemeClr val="tx1"/>
                </a:solidFill>
                <a:latin typeface="Franklin Gothic Medium Cond" pitchFamily="34" charset="0"/>
              </a:rPr>
              <a:t>Инструкция по использованию фотометрии для </a:t>
            </a:r>
            <a:r>
              <a:rPr lang="pl-PL" sz="2400" dirty="0">
                <a:solidFill>
                  <a:schemeClr val="tx1"/>
                </a:solidFill>
                <a:latin typeface="Franklin Gothic Medium Cond" pitchFamily="34" charset="0"/>
              </a:rPr>
              <a:t>TRU-BAT B P </a:t>
            </a:r>
            <a:endParaRPr lang="ru-RU" sz="2400" dirty="0">
              <a:solidFill>
                <a:schemeClr val="tx1"/>
              </a:solidFill>
              <a:latin typeface="Franklin Gothic Medium Cond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724" y="2132857"/>
            <a:ext cx="4992553" cy="74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38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A7A61B8-FA76-443B-8E49-06BA261582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7682" y="2095022"/>
            <a:ext cx="4917502" cy="389712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5D4F7087-9033-4C7C-AE0A-A85A2053CC03}"/>
              </a:ext>
            </a:extLst>
          </p:cNvPr>
          <p:cNvSpPr txBox="1"/>
          <p:nvPr/>
        </p:nvSpPr>
        <p:spPr>
          <a:xfrm>
            <a:off x="388770" y="338318"/>
            <a:ext cx="1141446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</a:rPr>
              <a:t>IES </a:t>
            </a:r>
            <a:r>
              <a:rPr lang="ru-RU" dirty="0">
                <a:latin typeface="Times New Roman" panose="02020603050405020304" pitchFamily="18" charset="0"/>
              </a:rPr>
              <a:t>файл </a:t>
            </a:r>
            <a:r>
              <a:rPr lang="pl-PL" dirty="0">
                <a:latin typeface="Times New Roman" panose="02020603050405020304" pitchFamily="18" charset="0"/>
              </a:rPr>
              <a:t>TRU-BAT B P 1x12W 4000K Ra90 60° BLK</a:t>
            </a:r>
            <a:r>
              <a:rPr lang="ru-RU" dirty="0">
                <a:latin typeface="Times New Roman" panose="02020603050405020304" pitchFamily="18" charset="0"/>
              </a:rPr>
              <a:t> сделан для одного  прожектора из системы </a:t>
            </a:r>
            <a:r>
              <a:rPr lang="en-US" dirty="0">
                <a:latin typeface="Times New Roman" panose="02020603050405020304" pitchFamily="18" charset="0"/>
              </a:rPr>
              <a:t>EXP.0076.23TRU-BAT B P 2x12W 4000K Ra90 60</a:t>
            </a:r>
            <a:r>
              <a:rPr lang="ru-RU" dirty="0">
                <a:latin typeface="Times New Roman" panose="02020603050405020304" pitchFamily="18" charset="0"/>
              </a:rPr>
              <a:t>гр. 220</a:t>
            </a:r>
            <a:r>
              <a:rPr lang="en-US" dirty="0">
                <a:latin typeface="Times New Roman" panose="02020603050405020304" pitchFamily="18" charset="0"/>
              </a:rPr>
              <a:t>V</a:t>
            </a:r>
            <a:r>
              <a:rPr lang="ru-RU" dirty="0" err="1">
                <a:latin typeface="Times New Roman" panose="02020603050405020304" pitchFamily="18" charset="0"/>
              </a:rPr>
              <a:t>Св</a:t>
            </a:r>
            <a:r>
              <a:rPr lang="ru-RU" dirty="0">
                <a:latin typeface="Times New Roman" panose="02020603050405020304" pitchFamily="18" charset="0"/>
              </a:rPr>
              <a:t>-к </a:t>
            </a:r>
            <a:r>
              <a:rPr lang="en-US" dirty="0">
                <a:latin typeface="Times New Roman" panose="02020603050405020304" pitchFamily="18" charset="0"/>
              </a:rPr>
              <a:t>LED, 1075 </a:t>
            </a:r>
            <a:r>
              <a:rPr lang="ru-RU" dirty="0">
                <a:latin typeface="Times New Roman" panose="02020603050405020304" pitchFamily="18" charset="0"/>
              </a:rPr>
              <a:t>мм (подвес 3 м) (БОСМА) ЧЕРНЫЙ</a:t>
            </a:r>
          </a:p>
          <a:p>
            <a:r>
              <a:rPr lang="ru-RU" sz="1800" b="0" i="0" u="none" strike="noStrike" baseline="0" dirty="0">
                <a:latin typeface="Times New Roman" panose="02020603050405020304" pitchFamily="18" charset="0"/>
              </a:rPr>
              <a:t>Для корректного расчета его нужно вставлять в </a:t>
            </a:r>
            <a:r>
              <a:rPr lang="ru-RU" dirty="0">
                <a:latin typeface="Times New Roman" panose="02020603050405020304" pitchFamily="18" charset="0"/>
              </a:rPr>
              <a:t>светотехническую </a:t>
            </a:r>
            <a:r>
              <a:rPr lang="ru-RU" sz="1800" b="0" i="0" u="none" strike="noStrike" baseline="0" dirty="0">
                <a:latin typeface="Times New Roman" panose="02020603050405020304" pitchFamily="18" charset="0"/>
              </a:rPr>
              <a:t>программу и устанавливать угол наклона согласно задумке проектировщика</a:t>
            </a:r>
            <a:r>
              <a:rPr lang="ru-RU" dirty="0">
                <a:latin typeface="Times New Roman" panose="02020603050405020304" pitchFamily="18" charset="0"/>
              </a:rPr>
              <a:t> или </a:t>
            </a:r>
            <a:r>
              <a:rPr lang="ru-RU" dirty="0" err="1">
                <a:latin typeface="Times New Roman" panose="02020603050405020304" pitchFamily="18" charset="0"/>
              </a:rPr>
              <a:t>свето</a:t>
            </a:r>
            <a:r>
              <a:rPr lang="ru-RU" sz="1800" b="0" i="0" u="none" strike="noStrike" baseline="0" dirty="0" err="1">
                <a:latin typeface="Times New Roman" panose="02020603050405020304" pitchFamily="18" charset="0"/>
              </a:rPr>
              <a:t>дизайнера</a:t>
            </a:r>
            <a:r>
              <a:rPr lang="ru-RU" sz="1800" b="0" i="0" u="none" strike="noStrike" baseline="0" dirty="0">
                <a:latin typeface="Times New Roman" panose="02020603050405020304" pitchFamily="18" charset="0"/>
              </a:rPr>
              <a:t>. Конструкция системы вставляется отдельно в виде трубы необходимого размера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36ADE2-AC3B-4A80-8D97-C4B1771007B5}"/>
              </a:ext>
            </a:extLst>
          </p:cNvPr>
          <p:cNvSpPr txBox="1"/>
          <p:nvPr/>
        </p:nvSpPr>
        <p:spPr>
          <a:xfrm>
            <a:off x="896816" y="2004646"/>
            <a:ext cx="5363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Пример: один светильник вставлен по умолчанию и светит вниз, второй направлен под заданным углом</a:t>
            </a: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AD8CB78B-EBCC-4D9A-BCA1-36AA7047EC8C}"/>
              </a:ext>
            </a:extLst>
          </p:cNvPr>
          <p:cNvCxnSpPr>
            <a:cxnSpLocks/>
          </p:cNvCxnSpPr>
          <p:nvPr/>
        </p:nvCxnSpPr>
        <p:spPr>
          <a:xfrm flipH="1">
            <a:off x="9355015" y="2558562"/>
            <a:ext cx="334108" cy="41323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6DA376DF-7D31-4FE9-B7FE-D9BB3E0FA524}"/>
              </a:ext>
            </a:extLst>
          </p:cNvPr>
          <p:cNvCxnSpPr>
            <a:cxnSpLocks/>
          </p:cNvCxnSpPr>
          <p:nvPr/>
        </p:nvCxnSpPr>
        <p:spPr>
          <a:xfrm>
            <a:off x="8519746" y="2400300"/>
            <a:ext cx="539261" cy="4470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D866574-E9DC-4513-B6EA-D4A41BAC88C4}"/>
              </a:ext>
            </a:extLst>
          </p:cNvPr>
          <p:cNvSpPr txBox="1"/>
          <p:nvPr/>
        </p:nvSpPr>
        <p:spPr>
          <a:xfrm>
            <a:off x="9669830" y="2279186"/>
            <a:ext cx="14700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По умолчанию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B915775-AD3E-4460-8FB1-C3BBA154BB7F}"/>
              </a:ext>
            </a:extLst>
          </p:cNvPr>
          <p:cNvSpPr txBox="1"/>
          <p:nvPr/>
        </p:nvSpPr>
        <p:spPr>
          <a:xfrm>
            <a:off x="6687916" y="2220008"/>
            <a:ext cx="17843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С заданным углом</a:t>
            </a:r>
          </a:p>
        </p:txBody>
      </p:sp>
    </p:spTree>
    <p:extLst>
      <p:ext uri="{BB962C8B-B14F-4D97-AF65-F5344CB8AC3E}">
        <p14:creationId xmlns:p14="http://schemas.microsoft.com/office/powerpoint/2010/main" val="41920822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102</Words>
  <Application>Microsoft Office PowerPoint</Application>
  <PresentationFormat>Широкоэкранный</PresentationFormat>
  <Paragraphs>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Franklin Gothic Medium Cond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Екатерина Ильина</dc:creator>
  <cp:lastModifiedBy>Екатерина Ильина</cp:lastModifiedBy>
  <cp:revision>1</cp:revision>
  <dcterms:created xsi:type="dcterms:W3CDTF">2023-11-03T10:36:39Z</dcterms:created>
  <dcterms:modified xsi:type="dcterms:W3CDTF">2023-11-03T10:44:22Z</dcterms:modified>
</cp:coreProperties>
</file>