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9" r:id="rId2"/>
    <p:sldId id="257" r:id="rId3"/>
    <p:sldId id="256" r:id="rId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>
      <p:cViewPr varScale="1">
        <p:scale>
          <a:sx n="160" d="100"/>
          <a:sy n="160" d="100"/>
        </p:scale>
        <p:origin x="192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A63FA2-812E-474C-87CE-974E76EC3EDA}" type="datetimeFigureOut">
              <a:rPr lang="ru-RU" smtClean="0"/>
              <a:t>12.12.2024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348F50-5114-4BAB-85BF-0B002EA344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48539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2F7723-326E-44DD-B40B-8D19B4DEC7B4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71428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55CE33D-D9BD-459D-81DB-98183F1FA5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C1FB314-C33E-4FA2-921A-472F9A64E1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BB3DA5B-910A-4BF9-9080-2696986E30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BBFC5-F0D8-486D-BE33-AB48BBA70259}" type="datetimeFigureOut">
              <a:rPr lang="ru-RU" smtClean="0"/>
              <a:t>12.12.2024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167F075-4D5A-4D78-95C4-30EB85CBFD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8D7B3D0-B28C-4F63-BEA9-ABD173F529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9B160-5381-4399-B96F-11E8208D0E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77815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08755A6-B876-4D07-A895-D0437AB37F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BDC00B2-4239-4A46-A801-D8A0262C5B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ABCBAEB-3FCC-43AE-AC60-05243A7C3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BBFC5-F0D8-486D-BE33-AB48BBA70259}" type="datetimeFigureOut">
              <a:rPr lang="ru-RU" smtClean="0"/>
              <a:t>12.12.2024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D59956C-F1B2-4247-A71B-31305F7EDC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41D78FB-D68E-4169-9476-492210C8DC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9B160-5381-4399-B96F-11E8208D0E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5278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38D3708-A7F8-409D-B14B-1ADC6BFF9B4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94D1D78-2753-4337-AA73-53721D9E70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7E71D40-36CA-4D21-874D-4DD2E2518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BBFC5-F0D8-486D-BE33-AB48BBA70259}" type="datetimeFigureOut">
              <a:rPr lang="ru-RU" smtClean="0"/>
              <a:t>12.12.2024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0496967-C3D1-41ED-A2FF-4F21A01028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4CCDC29-EE90-4DAB-AB6F-58241AA6CA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9B160-5381-4399-B96F-11E8208D0E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3239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E18C56-2B75-4B14-8CC4-E4AD58FADD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753EE9E-2A13-411D-A10F-95AAAB5EE1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9BE25D4-260C-4039-AF33-ED806C0571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BBFC5-F0D8-486D-BE33-AB48BBA70259}" type="datetimeFigureOut">
              <a:rPr lang="ru-RU" smtClean="0"/>
              <a:t>12.12.2024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BAB0F48-1321-456E-ADFE-938DD30572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E9CED27-562F-4DD8-BDEE-93CEDDEEA9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9B160-5381-4399-B96F-11E8208D0E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7493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4CC8511-B693-42C5-A2D0-C52E67995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8EF4EB3-4F10-418A-95FF-D906C36779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7487304-46D8-4821-B394-90CDA9DB8C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BBFC5-F0D8-486D-BE33-AB48BBA70259}" type="datetimeFigureOut">
              <a:rPr lang="ru-RU" smtClean="0"/>
              <a:t>12.12.2024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1AA00FC-69B2-404A-8D35-64567ACC60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1A92E61-45D9-43BE-A683-E83C2585A5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9B160-5381-4399-B96F-11E8208D0E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00971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A5E3F2-DD1E-40D0-ADC0-FAD073F6EE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F55FA72-AA05-4A5F-A126-980DC770EF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736FB7E-CFE6-4F1D-890A-0FA9FA8F9E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8F423F3-14DC-4357-9300-52CCBC5601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BBFC5-F0D8-486D-BE33-AB48BBA70259}" type="datetimeFigureOut">
              <a:rPr lang="ru-RU" smtClean="0"/>
              <a:t>12.12.2024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20704A6-303A-43AF-8552-20F3618EE9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E490BF9-77FA-4D3C-8749-3F9AA47D7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9B160-5381-4399-B96F-11E8208D0E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22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E3CCD2-89BB-43BB-A71A-F2BCEAF026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E8448F0-A807-40A8-8759-5AA2BAF89E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E03EE5D-5AA7-4BCF-9F69-448832E19B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760129B-DE13-4C8D-949B-2A9589B7FF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F44E801A-B99E-4BD4-9802-4D12AEB6F8B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51A6608C-25E9-4D12-9707-BE34D9D894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BBFC5-F0D8-486D-BE33-AB48BBA70259}" type="datetimeFigureOut">
              <a:rPr lang="ru-RU" smtClean="0"/>
              <a:t>12.12.2024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D4DF3EC-ED05-4F9C-BC04-23ECFFD09A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6E80587-5A87-431B-AB7F-4C452F922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9B160-5381-4399-B96F-11E8208D0E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5430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4596E1E-2D51-490F-B226-97FBAECACB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F8941A87-EE87-45B7-BA38-B1B2CD157F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BBFC5-F0D8-486D-BE33-AB48BBA70259}" type="datetimeFigureOut">
              <a:rPr lang="ru-RU" smtClean="0"/>
              <a:t>12.12.2024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8A4C59EF-4096-47F2-9E7A-83989D5F3D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649C39A-54DE-41C3-8C4F-DCC59F2A7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9B160-5381-4399-B96F-11E8208D0E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8752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E62F1EA-D27E-46D7-B378-006013C11E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BBFC5-F0D8-486D-BE33-AB48BBA70259}" type="datetimeFigureOut">
              <a:rPr lang="ru-RU" smtClean="0"/>
              <a:t>12.12.2024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E09D41D-77B8-4292-BA4A-12E522C34D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F1D84AC-210D-4C72-A3B3-46F324A9A6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9B160-5381-4399-B96F-11E8208D0E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9795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5604A9-EEA8-4493-868F-CAF3DB8921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3A49CAD-A00B-4DF7-832A-65C4433D89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B11C31C-8C48-4C52-A272-28262BE2F9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8F235A3-DD82-421E-8EAA-38439C8E05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BBFC5-F0D8-486D-BE33-AB48BBA70259}" type="datetimeFigureOut">
              <a:rPr lang="ru-RU" smtClean="0"/>
              <a:t>12.12.2024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9E50B58-8D26-4DE0-99BA-31B49DAAE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FEF46EF-BC3B-4A8A-9441-F5D8D5C44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9B160-5381-4399-B96F-11E8208D0E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3987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F9903A-5859-436D-A84F-C5E56DA605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8B6E354-4F4E-40DE-A9E1-FCF24528F8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3E715BF-E39B-46DB-B62B-4967939CF2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9FA5388-18D4-4DF7-A71D-1A4A5D8A34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9BBFC5-F0D8-486D-BE33-AB48BBA70259}" type="datetimeFigureOut">
              <a:rPr lang="ru-RU" smtClean="0"/>
              <a:t>12.12.2024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DAE667B-1A0D-48A1-B5D8-E25CF293D6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34F2C34-F51B-41F5-8378-EF2E91A48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9B160-5381-4399-B96F-11E8208D0E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15254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96BA07-0096-4ACA-8F4C-000062F8D5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F2A6201-CC0A-4457-BD2C-1954099E96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84C9F94-2FDE-47F7-9D65-FA63A69FFA3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9BBFC5-F0D8-486D-BE33-AB48BBA70259}" type="datetimeFigureOut">
              <a:rPr lang="ru-RU" smtClean="0"/>
              <a:t>12.12.2024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912E13F-761C-4268-BD91-FF89DF96AA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9857540-7D44-4FC2-9849-2C13381A21E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19B160-5381-4399-B96F-11E8208D0EE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1913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8" y="3419294"/>
            <a:ext cx="12192000" cy="80375"/>
          </a:xfrm>
          <a:prstGeom prst="rect">
            <a:avLst/>
          </a:prstGeom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1828800" y="3933056"/>
            <a:ext cx="9182100" cy="648072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solidFill>
                  <a:schemeClr val="tx1"/>
                </a:solidFill>
                <a:latin typeface="Franklin Gothic Medium Cond" pitchFamily="34" charset="0"/>
              </a:rPr>
              <a:t>Инструкция по использованию фотометрии для столбиков </a:t>
            </a:r>
            <a:r>
              <a:rPr lang="en-US" sz="2400" dirty="0">
                <a:solidFill>
                  <a:schemeClr val="tx1"/>
                </a:solidFill>
                <a:latin typeface="Franklin Gothic Medium Cond" pitchFamily="34" charset="0"/>
              </a:rPr>
              <a:t>SKIVA, SKIVA DUO</a:t>
            </a:r>
            <a:endParaRPr lang="ru-RU" sz="2400" dirty="0">
              <a:solidFill>
                <a:schemeClr val="tx1"/>
              </a:solidFill>
              <a:latin typeface="Franklin Gothic Medium Cond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9724" y="2132857"/>
            <a:ext cx="4992553" cy="744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389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CD19D968-A4AB-464D-A83C-1E57F3684F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145" y="1127332"/>
            <a:ext cx="3688395" cy="2789349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F054EF2-4DAA-4F2D-B48C-87CEF0C8D0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7111" y="1127332"/>
            <a:ext cx="3533950" cy="271437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396AB4D-3FC6-4889-8B84-9ED5B4F97E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16161" y="1130329"/>
            <a:ext cx="3215819" cy="271137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D7EEEDE-89AE-45FE-BEB7-5818D47396C4}"/>
              </a:ext>
            </a:extLst>
          </p:cNvPr>
          <p:cNvSpPr txBox="1"/>
          <p:nvPr/>
        </p:nvSpPr>
        <p:spPr>
          <a:xfrm>
            <a:off x="2129071" y="4527342"/>
            <a:ext cx="89453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Для визуализации можно вставить столбики </a:t>
            </a:r>
            <a:r>
              <a:rPr lang="en-US" dirty="0"/>
              <a:t>SKIVA, SKIVA DUO </a:t>
            </a:r>
            <a:r>
              <a:rPr lang="ru-RU" dirty="0"/>
              <a:t> в формате </a:t>
            </a:r>
            <a:r>
              <a:rPr lang="en-US" dirty="0"/>
              <a:t>.SAT</a:t>
            </a:r>
            <a:endParaRPr lang="ru-RU" dirty="0"/>
          </a:p>
          <a:p>
            <a:r>
              <a:rPr lang="ru-RU" dirty="0"/>
              <a:t>На результат расчета освещенности наличие/отсутствие столбика не влияет</a:t>
            </a:r>
            <a:endParaRPr lang="en-US" dirty="0"/>
          </a:p>
          <a:p>
            <a:r>
              <a:rPr lang="en-US" dirty="0"/>
              <a:t>SKIVA DUO </a:t>
            </a:r>
            <a:r>
              <a:rPr lang="ru-RU" dirty="0"/>
              <a:t>содержит 2 световых модуля на разной высоте, их нужно вставлять отдельно</a:t>
            </a:r>
          </a:p>
          <a:p>
            <a:r>
              <a:rPr lang="ru-RU" dirty="0"/>
              <a:t>Рекомендации по позиционированию </a:t>
            </a:r>
            <a:r>
              <a:rPr lang="en-US" dirty="0"/>
              <a:t>IES</a:t>
            </a:r>
            <a:r>
              <a:rPr lang="ru-RU" dirty="0"/>
              <a:t> файлов и </a:t>
            </a:r>
            <a:r>
              <a:rPr lang="ru-RU" dirty="0" err="1"/>
              <a:t>стобликов</a:t>
            </a:r>
            <a:r>
              <a:rPr lang="en-US" dirty="0"/>
              <a:t> </a:t>
            </a:r>
            <a:r>
              <a:rPr lang="ru-RU" dirty="0"/>
              <a:t> см. следующий слайд</a:t>
            </a:r>
          </a:p>
        </p:txBody>
      </p:sp>
    </p:spTree>
    <p:extLst>
      <p:ext uri="{BB962C8B-B14F-4D97-AF65-F5344CB8AC3E}">
        <p14:creationId xmlns:p14="http://schemas.microsoft.com/office/powerpoint/2010/main" val="2105035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FACE3B8-3B4B-4803-A127-07CADFA6CE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3146" y="3983434"/>
            <a:ext cx="2605314" cy="156318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8CFD3EC-1A7F-46C1-94A3-41CCEEDE38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170" y="1178225"/>
            <a:ext cx="2605314" cy="166667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A8FAD6B-B755-4A7A-A4AD-CF36DECCC5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7598" y="1380105"/>
            <a:ext cx="3111498" cy="127578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03E3C95-805D-4BC9-84E0-937B05073A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11035" y="5170043"/>
            <a:ext cx="2913516" cy="156318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595A418-8A77-4342-879D-DC91175710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7598" y="3733305"/>
            <a:ext cx="2966728" cy="1216426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3AEA246-75EF-4CA0-9754-72E3AD59A0C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97370" y="3395920"/>
            <a:ext cx="2723544" cy="346208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2B3E9F0-8F2C-4768-A3E1-354B863B08F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96364" y="1109300"/>
            <a:ext cx="1823880" cy="2522622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F51DAE79-DD25-43D5-B597-3E245C640835}"/>
              </a:ext>
            </a:extLst>
          </p:cNvPr>
          <p:cNvSpPr/>
          <p:nvPr/>
        </p:nvSpPr>
        <p:spPr>
          <a:xfrm>
            <a:off x="3857598" y="2069271"/>
            <a:ext cx="1566006" cy="58661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  <a:noFill/>
            </a:endParaRPr>
          </a:p>
        </p:txBody>
      </p:sp>
      <p:cxnSp>
        <p:nvCxnSpPr>
          <p:cNvPr id="13" name="Прямая со стрелкой 12">
            <a:extLst>
              <a:ext uri="{FF2B5EF4-FFF2-40B4-BE49-F238E27FC236}">
                <a16:creationId xmlns:a16="http://schemas.microsoft.com/office/drawing/2014/main" id="{5D6F2503-A81D-4DFB-9026-FF91D08C8067}"/>
              </a:ext>
            </a:extLst>
          </p:cNvPr>
          <p:cNvCxnSpPr/>
          <p:nvPr/>
        </p:nvCxnSpPr>
        <p:spPr>
          <a:xfrm flipV="1">
            <a:off x="5484564" y="1439464"/>
            <a:ext cx="2895600" cy="77458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7AA32AFD-5AA8-42F4-AB64-21B05ADFAF67}"/>
              </a:ext>
            </a:extLst>
          </p:cNvPr>
          <p:cNvSpPr/>
          <p:nvPr/>
        </p:nvSpPr>
        <p:spPr>
          <a:xfrm>
            <a:off x="3836248" y="4381545"/>
            <a:ext cx="1566006" cy="58661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  <a:noFill/>
            </a:endParaRPr>
          </a:p>
        </p:txBody>
      </p: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E833EBA5-C1F5-4C33-A060-BB91EEE5A1C3}"/>
              </a:ext>
            </a:extLst>
          </p:cNvPr>
          <p:cNvCxnSpPr/>
          <p:nvPr/>
        </p:nvCxnSpPr>
        <p:spPr>
          <a:xfrm flipV="1">
            <a:off x="5431366" y="3714872"/>
            <a:ext cx="2895600" cy="774587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9A0A76C7-2BC8-4357-96DA-41D2FEDD5C94}"/>
              </a:ext>
            </a:extLst>
          </p:cNvPr>
          <p:cNvSpPr/>
          <p:nvPr/>
        </p:nvSpPr>
        <p:spPr>
          <a:xfrm>
            <a:off x="3911035" y="6104045"/>
            <a:ext cx="1566006" cy="58661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  <a:noFill/>
            </a:endParaRPr>
          </a:p>
        </p:txBody>
      </p:sp>
      <p:cxnSp>
        <p:nvCxnSpPr>
          <p:cNvPr id="17" name="Прямая со стрелкой 16">
            <a:extLst>
              <a:ext uri="{FF2B5EF4-FFF2-40B4-BE49-F238E27FC236}">
                <a16:creationId xmlns:a16="http://schemas.microsoft.com/office/drawing/2014/main" id="{6A2B2B27-4234-42D2-8E9C-64AF7892B96B}"/>
              </a:ext>
            </a:extLst>
          </p:cNvPr>
          <p:cNvCxnSpPr>
            <a:cxnSpLocks/>
          </p:cNvCxnSpPr>
          <p:nvPr/>
        </p:nvCxnSpPr>
        <p:spPr>
          <a:xfrm flipV="1">
            <a:off x="5556069" y="4709337"/>
            <a:ext cx="3034486" cy="162848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C871C1BC-63F0-48A5-A46C-FC77E4576237}"/>
              </a:ext>
            </a:extLst>
          </p:cNvPr>
          <p:cNvSpPr txBox="1"/>
          <p:nvPr/>
        </p:nvSpPr>
        <p:spPr>
          <a:xfrm>
            <a:off x="841459" y="531893"/>
            <a:ext cx="24256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SKIVA </a:t>
            </a:r>
            <a:r>
              <a:rPr lang="ru-RU" dirty="0"/>
              <a:t>столбик </a:t>
            </a:r>
          </a:p>
          <a:p>
            <a:r>
              <a:rPr lang="ru-RU" dirty="0"/>
              <a:t>размер </a:t>
            </a:r>
            <a:r>
              <a:rPr lang="en-US" dirty="0"/>
              <a:t>D=</a:t>
            </a:r>
            <a:r>
              <a:rPr lang="ru-RU" dirty="0"/>
              <a:t>0,11м</a:t>
            </a:r>
            <a:r>
              <a:rPr lang="en-US" dirty="0"/>
              <a:t>, H=1</a:t>
            </a:r>
            <a:r>
              <a:rPr lang="ru-RU" dirty="0"/>
              <a:t>м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8268586-42F2-4B0C-A957-D09066E351E2}"/>
              </a:ext>
            </a:extLst>
          </p:cNvPr>
          <p:cNvSpPr txBox="1"/>
          <p:nvPr/>
        </p:nvSpPr>
        <p:spPr>
          <a:xfrm>
            <a:off x="3801752" y="733774"/>
            <a:ext cx="31114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Позиционирование фотометрии для </a:t>
            </a:r>
            <a:r>
              <a:rPr lang="en-US" dirty="0"/>
              <a:t>SKIVA </a:t>
            </a:r>
            <a:endParaRPr lang="ru-RU" dirty="0"/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D36AA022-9014-4A32-8644-13FB1E3F9772}"/>
              </a:ext>
            </a:extLst>
          </p:cNvPr>
          <p:cNvSpPr/>
          <p:nvPr/>
        </p:nvSpPr>
        <p:spPr>
          <a:xfrm>
            <a:off x="1263655" y="2551595"/>
            <a:ext cx="1566006" cy="2933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56D863A1-3EEC-4500-9FF5-C0276745C3E9}"/>
              </a:ext>
            </a:extLst>
          </p:cNvPr>
          <p:cNvSpPr/>
          <p:nvPr/>
        </p:nvSpPr>
        <p:spPr>
          <a:xfrm>
            <a:off x="1014670" y="5376926"/>
            <a:ext cx="1566006" cy="2933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  <a:noFill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39E2978-5EC4-4D4C-87C9-04391D903673}"/>
              </a:ext>
            </a:extLst>
          </p:cNvPr>
          <p:cNvSpPr txBox="1"/>
          <p:nvPr/>
        </p:nvSpPr>
        <p:spPr>
          <a:xfrm>
            <a:off x="3766799" y="3036282"/>
            <a:ext cx="31114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Позиционирование фотометрии для </a:t>
            </a:r>
            <a:r>
              <a:rPr lang="en-US" dirty="0"/>
              <a:t>SKIVA</a:t>
            </a:r>
            <a:r>
              <a:rPr lang="ru-RU" dirty="0"/>
              <a:t> </a:t>
            </a:r>
            <a:r>
              <a:rPr lang="en-US" dirty="0"/>
              <a:t>DUO </a:t>
            </a:r>
            <a:endParaRPr lang="ru-RU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87BA9A2-1710-4559-9E8F-5E0312C95C50}"/>
              </a:ext>
            </a:extLst>
          </p:cNvPr>
          <p:cNvSpPr txBox="1"/>
          <p:nvPr/>
        </p:nvSpPr>
        <p:spPr>
          <a:xfrm>
            <a:off x="960019" y="3058626"/>
            <a:ext cx="24256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SKIVA DUO </a:t>
            </a:r>
            <a:r>
              <a:rPr lang="ru-RU" dirty="0"/>
              <a:t>столбик </a:t>
            </a:r>
          </a:p>
          <a:p>
            <a:r>
              <a:rPr lang="ru-RU" dirty="0"/>
              <a:t>размер </a:t>
            </a:r>
            <a:r>
              <a:rPr lang="en-US" dirty="0"/>
              <a:t>D=</a:t>
            </a:r>
            <a:r>
              <a:rPr lang="ru-RU" dirty="0"/>
              <a:t>0,11м</a:t>
            </a:r>
            <a:r>
              <a:rPr lang="en-US" dirty="0"/>
              <a:t>, H=1</a:t>
            </a:r>
            <a:r>
              <a:rPr lang="ru-RU" dirty="0"/>
              <a:t>м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944FA40-913E-40D2-A39A-0B2255F49A3D}"/>
              </a:ext>
            </a:extLst>
          </p:cNvPr>
          <p:cNvSpPr txBox="1"/>
          <p:nvPr/>
        </p:nvSpPr>
        <p:spPr>
          <a:xfrm>
            <a:off x="4018040" y="135056"/>
            <a:ext cx="34900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Примеры для позиционирования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FBCCBC0-5570-4667-AB34-04E8CF8D37D7}"/>
              </a:ext>
            </a:extLst>
          </p:cNvPr>
          <p:cNvSpPr txBox="1"/>
          <p:nvPr/>
        </p:nvSpPr>
        <p:spPr>
          <a:xfrm>
            <a:off x="8646038" y="4290571"/>
            <a:ext cx="333283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/>
              <a:t>SKIVA DUO L 28W 3000K Ra80 T60 1000x110mm BL (1!2 </a:t>
            </a:r>
            <a:r>
              <a:rPr lang="ru-RU" sz="1400" dirty="0" err="1"/>
              <a:t>element</a:t>
            </a:r>
            <a:r>
              <a:rPr lang="ru-RU" sz="1400" dirty="0"/>
              <a:t> H=0.424m)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5845E89-EBD1-412E-B27A-FBD8F0F13512}"/>
              </a:ext>
            </a:extLst>
          </p:cNvPr>
          <p:cNvSpPr txBox="1"/>
          <p:nvPr/>
        </p:nvSpPr>
        <p:spPr>
          <a:xfrm>
            <a:off x="8610079" y="3471695"/>
            <a:ext cx="369365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/>
              <a:t>SKIVA DUO L 28W 3000K Ra80 T60 1000x110mm BL (1!2 </a:t>
            </a:r>
            <a:r>
              <a:rPr lang="ru-RU" sz="1400" dirty="0" err="1"/>
              <a:t>element</a:t>
            </a:r>
            <a:r>
              <a:rPr lang="ru-RU" sz="1400" dirty="0"/>
              <a:t> H=0.910m)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06B374E1-E517-4531-BB28-E8FFB95CB002}"/>
              </a:ext>
            </a:extLst>
          </p:cNvPr>
          <p:cNvSpPr txBox="1"/>
          <p:nvPr/>
        </p:nvSpPr>
        <p:spPr>
          <a:xfrm>
            <a:off x="8698230" y="1338466"/>
            <a:ext cx="279005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ru-RU"/>
            </a:defPPr>
            <a:lvl1pPr>
              <a:defRPr sz="1400"/>
            </a:lvl1pPr>
          </a:lstStyle>
          <a:p>
            <a:r>
              <a:rPr lang="ru-RU" dirty="0"/>
              <a:t>SKIVA L 14W 3000K Ra80 T60 1000x110mm 350mA BL</a:t>
            </a:r>
          </a:p>
        </p:txBody>
      </p:sp>
    </p:spTree>
    <p:extLst>
      <p:ext uri="{BB962C8B-B14F-4D97-AF65-F5344CB8AC3E}">
        <p14:creationId xmlns:p14="http://schemas.microsoft.com/office/powerpoint/2010/main" val="67436908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135</Words>
  <Application>Microsoft Office PowerPoint</Application>
  <PresentationFormat>Широкоэкранный</PresentationFormat>
  <Paragraphs>16</Paragraphs>
  <Slides>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Franklin Gothic Medium Cond</vt:lpstr>
      <vt:lpstr>Тема Office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ekaterina ilina</dc:creator>
  <cp:lastModifiedBy>ekaterina ilina</cp:lastModifiedBy>
  <cp:revision>4</cp:revision>
  <dcterms:created xsi:type="dcterms:W3CDTF">2024-12-12T09:50:25Z</dcterms:created>
  <dcterms:modified xsi:type="dcterms:W3CDTF">2024-12-12T10:15:23Z</dcterms:modified>
</cp:coreProperties>
</file>